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18636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NutriWeb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817727" y="2912626"/>
            <a:ext cx="550854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Eat Better, Feel Better, Do Better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367807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 if every bite you took could align with your health, values, and the planet? NutriWeb empowers you to make informed food choices with personalized recommendations, transparent insights, and a focus on sustainability.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848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028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-By Thanvitha Munagala and Pavan Venigalla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106643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Problem: Existing Apps Fall Short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7271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502950"/>
            <a:ext cx="32149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Confusing Information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 labels and unclear summaries make it hard to understand ingredients.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3274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Generic scores don't account for individual needs like allergies or BMI.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34657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Sustainability Blind Spot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Most apps ignore the environmental impact of food choices.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9366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Solution: NutriWeb in Action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1748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Other App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Other apps says this granola is "good" (score 80/100), but doesn't highlight high sugar content.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43298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NutriWeb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NutriWeb flags high sugar, suggests healthier alternatives, and shows the product's eco-impact.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230" y="689848"/>
            <a:ext cx="7897654" cy="622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 That Delight Users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243" y="1835110"/>
            <a:ext cx="3491389" cy="349138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000" y="1835110"/>
            <a:ext cx="3589853" cy="358985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168" y="1835110"/>
            <a:ext cx="3591163" cy="3591163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697230" y="5973961"/>
            <a:ext cx="3814524" cy="248960"/>
          </a:xfrm>
          <a:prstGeom prst="roundRect">
            <a:avLst>
              <a:gd name="adj" fmla="val 12003"/>
            </a:avLst>
          </a:prstGeom>
          <a:solidFill>
            <a:srgbClr val="EEE8DD"/>
          </a:solidFill>
          <a:ln/>
        </p:spPr>
      </p:sp>
      <p:sp>
        <p:nvSpPr>
          <p:cNvPr id="7" name="Text 2"/>
          <p:cNvSpPr/>
          <p:nvPr/>
        </p:nvSpPr>
        <p:spPr>
          <a:xfrm>
            <a:off x="1523405" y="6471761"/>
            <a:ext cx="2560439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Personalized for You</a:t>
            </a:r>
            <a:endParaRPr lang="en-US" sz="1950" dirty="0"/>
          </a:p>
        </p:txBody>
      </p:sp>
      <p:sp>
        <p:nvSpPr>
          <p:cNvPr id="8" name="Text 3"/>
          <p:cNvSpPr/>
          <p:nvPr/>
        </p:nvSpPr>
        <p:spPr>
          <a:xfrm>
            <a:off x="697230" y="6902529"/>
            <a:ext cx="421278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Tailored recommendations based on BMI, allergies, and dietary goals.</a:t>
            </a:r>
            <a:endParaRPr lang="en-US" sz="1550" dirty="0"/>
          </a:p>
        </p:txBody>
      </p:sp>
      <p:sp>
        <p:nvSpPr>
          <p:cNvPr id="9" name="Shape 4"/>
          <p:cNvSpPr/>
          <p:nvPr/>
        </p:nvSpPr>
        <p:spPr>
          <a:xfrm>
            <a:off x="5208746" y="5973961"/>
            <a:ext cx="3814524" cy="248960"/>
          </a:xfrm>
          <a:prstGeom prst="roundRect">
            <a:avLst>
              <a:gd name="adj" fmla="val 12003"/>
            </a:avLst>
          </a:prstGeom>
          <a:solidFill>
            <a:srgbClr val="EEE8DD"/>
          </a:solidFill>
          <a:ln/>
        </p:spPr>
      </p:sp>
      <p:sp>
        <p:nvSpPr>
          <p:cNvPr id="10" name="Text 5"/>
          <p:cNvSpPr/>
          <p:nvPr/>
        </p:nvSpPr>
        <p:spPr>
          <a:xfrm>
            <a:off x="5561171" y="6471761"/>
            <a:ext cx="3507819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Transparency You Can Trust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5208746" y="6902529"/>
            <a:ext cx="421278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Users can compare multiple products visually (e.g., pie charts) to make informed choices.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9720262" y="5973961"/>
            <a:ext cx="3814643" cy="248960"/>
          </a:xfrm>
          <a:prstGeom prst="roundRect">
            <a:avLst>
              <a:gd name="adj" fmla="val 12003"/>
            </a:avLst>
          </a:prstGeom>
          <a:solidFill>
            <a:srgbClr val="EEE8DD"/>
          </a:solidFill>
          <a:ln/>
        </p:spPr>
      </p:sp>
      <p:sp>
        <p:nvSpPr>
          <p:cNvPr id="13" name="Text 8"/>
          <p:cNvSpPr/>
          <p:nvPr/>
        </p:nvSpPr>
        <p:spPr>
          <a:xfrm>
            <a:off x="10302359" y="6471761"/>
            <a:ext cx="304871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Context-Aware Additives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9720262" y="6902529"/>
            <a:ext cx="4212908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NutriWeb provides nuanced descriptions of additives based on individual needs.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056918"/>
            <a:ext cx="7985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NutriWeb Wins vs. App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105858"/>
            <a:ext cx="9385221" cy="5066824"/>
          </a:xfrm>
          <a:prstGeom prst="roundRect">
            <a:avLst>
              <a:gd name="adj" fmla="val 67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4459010" y="2113478"/>
            <a:ext cx="9369028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686895" y="2257187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13358" y="2257187"/>
            <a:ext cx="26614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NutriWeb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936010" y="2257187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Other App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59010" y="2763798"/>
            <a:ext cx="9369028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686895" y="2907506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Personalization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13358" y="2907506"/>
            <a:ext cx="266140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BMI, allergies, goals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936010" y="2907506"/>
            <a:ext cx="266521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❌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Generic scores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459010" y="3429357"/>
            <a:ext cx="9369028" cy="10284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4686895" y="3573066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Sustainability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13358" y="3573066"/>
            <a:ext cx="2661404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Carbon footprint tracker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936010" y="3573066"/>
            <a:ext cx="266521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❌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4459010" y="4457819"/>
            <a:ext cx="9369028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4686895" y="4601528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Transparency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813358" y="4601528"/>
            <a:ext cx="266140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Visual dashboards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936010" y="4601528"/>
            <a:ext cx="266521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❌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Text-only summaries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4459010" y="5123378"/>
            <a:ext cx="9369028" cy="13913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4686895" y="5267087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Social Impact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813358" y="5267087"/>
            <a:ext cx="2661404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✅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Encourages eco-friendly and health-conscious choices.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0936010" y="5267087"/>
            <a:ext cx="2665214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❌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None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4459010" y="6514743"/>
            <a:ext cx="9369028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4686895" y="6658451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7813358" y="6658451"/>
            <a:ext cx="26614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0936010" y="6658451"/>
            <a:ext cx="26652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05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Info about Datasets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293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16724"/>
            <a:ext cx="3942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Nutritional &amp; Product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0714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Open Food Facts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49341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A crowdsourced database of 3M+ global food products (barcodes, ingredients, allergens, eco-labels).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8024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Match scanned products to ingredients and nutritional facts.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522934"/>
            <a:ext cx="566976" cy="56697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54704" y="3316724"/>
            <a:ext cx="40968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Health &amp; Demographic Data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54704" y="380714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NHANES (National Health and Nutrition Examination Survey)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254704" y="4612243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U.S. population health data (age, weight, BMI, dietary habits).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254704" y="5780246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Train models to link BMI/demographics to food preferences.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522934"/>
            <a:ext cx="566976" cy="56697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715738" y="3316724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Non-GMO Project Verified Database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715738" y="4161472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Non-GMO Project org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9715738" y="460367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What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Certified non-GMO products (60k+ items).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9715738" y="540877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</a:t>
            </a:r>
            <a:pPr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: Flag GMO ingredients (e.g., "Contains GMO soy").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353" y="709493"/>
            <a:ext cx="9198412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Building the Future of Food Choices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1027628" y="1774627"/>
            <a:ext cx="22860" cy="5745480"/>
          </a:xfrm>
          <a:prstGeom prst="roundRect">
            <a:avLst>
              <a:gd name="adj" fmla="val 136384"/>
            </a:avLst>
          </a:prstGeom>
          <a:solidFill>
            <a:srgbClr val="D4CEC3"/>
          </a:solidFill>
          <a:ln/>
        </p:spPr>
      </p:sp>
      <p:sp>
        <p:nvSpPr>
          <p:cNvPr id="4" name="Shape 2"/>
          <p:cNvSpPr/>
          <p:nvPr/>
        </p:nvSpPr>
        <p:spPr>
          <a:xfrm>
            <a:off x="1249978" y="2230636"/>
            <a:ext cx="727353" cy="22860"/>
          </a:xfrm>
          <a:prstGeom prst="roundRect">
            <a:avLst>
              <a:gd name="adj" fmla="val 136384"/>
            </a:avLst>
          </a:prstGeom>
          <a:solidFill>
            <a:srgbClr val="D4CEC3"/>
          </a:solidFill>
          <a:ln/>
        </p:spPr>
      </p:sp>
      <p:sp>
        <p:nvSpPr>
          <p:cNvPr id="5" name="Shape 3"/>
          <p:cNvSpPr/>
          <p:nvPr/>
        </p:nvSpPr>
        <p:spPr>
          <a:xfrm>
            <a:off x="805279" y="2008346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6" name="Text 4"/>
          <p:cNvSpPr/>
          <p:nvPr/>
        </p:nvSpPr>
        <p:spPr>
          <a:xfrm>
            <a:off x="965537" y="2086213"/>
            <a:ext cx="14704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2182178" y="1982391"/>
            <a:ext cx="3649742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Exploration &amp; Cleaning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2182178" y="2431733"/>
            <a:ext cx="1172087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Clean and preprocess product data for model development extract and categorize key information using NLP.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249978" y="3635812"/>
            <a:ext cx="727353" cy="22860"/>
          </a:xfrm>
          <a:prstGeom prst="roundRect">
            <a:avLst>
              <a:gd name="adj" fmla="val 136384"/>
            </a:avLst>
          </a:prstGeom>
          <a:solidFill>
            <a:srgbClr val="D4CEC3"/>
          </a:solidFill>
          <a:ln/>
        </p:spPr>
      </p:sp>
      <p:sp>
        <p:nvSpPr>
          <p:cNvPr id="10" name="Shape 8"/>
          <p:cNvSpPr/>
          <p:nvPr/>
        </p:nvSpPr>
        <p:spPr>
          <a:xfrm>
            <a:off x="805279" y="3413522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1" name="Text 9"/>
          <p:cNvSpPr/>
          <p:nvPr/>
        </p:nvSpPr>
        <p:spPr>
          <a:xfrm>
            <a:off x="944582" y="3491389"/>
            <a:ext cx="188952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2182178" y="3387566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Development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2182178" y="3836908"/>
            <a:ext cx="11720870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NLP libraries (SpaCy, NLTK, Hugging Face) to extract and categorize key information and data visualization tools (Plotly, Matplotlib) to extract key insights from data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1249978" y="5373529"/>
            <a:ext cx="727353" cy="22860"/>
          </a:xfrm>
          <a:prstGeom prst="roundRect">
            <a:avLst>
              <a:gd name="adj" fmla="val 136384"/>
            </a:avLst>
          </a:prstGeom>
          <a:solidFill>
            <a:srgbClr val="D4CEC3"/>
          </a:solidFill>
          <a:ln/>
        </p:spPr>
      </p:sp>
      <p:sp>
        <p:nvSpPr>
          <p:cNvPr id="15" name="Shape 13"/>
          <p:cNvSpPr/>
          <p:nvPr/>
        </p:nvSpPr>
        <p:spPr>
          <a:xfrm>
            <a:off x="805279" y="5151239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945059" y="5229106"/>
            <a:ext cx="187881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2182178" y="5125283"/>
            <a:ext cx="3025259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Database Creation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2182178" y="5574625"/>
            <a:ext cx="1172087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 user profiles (weight, height, BMI, preferences, allergens) and store them in a database (PostgreSQL or MongoDB).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249978" y="6778704"/>
            <a:ext cx="727353" cy="22860"/>
          </a:xfrm>
          <a:prstGeom prst="roundRect">
            <a:avLst>
              <a:gd name="adj" fmla="val 136384"/>
            </a:avLst>
          </a:prstGeom>
          <a:solidFill>
            <a:srgbClr val="D4CEC3"/>
          </a:solidFill>
          <a:ln/>
        </p:spPr>
      </p:sp>
      <p:sp>
        <p:nvSpPr>
          <p:cNvPr id="20" name="Shape 18"/>
          <p:cNvSpPr/>
          <p:nvPr/>
        </p:nvSpPr>
        <p:spPr>
          <a:xfrm>
            <a:off x="805279" y="6556415"/>
            <a:ext cx="467558" cy="467558"/>
          </a:xfrm>
          <a:prstGeom prst="roundRect">
            <a:avLst>
              <a:gd name="adj" fmla="val 6668"/>
            </a:avLst>
          </a:prstGeom>
          <a:solidFill>
            <a:srgbClr val="EEE8DD"/>
          </a:solidFill>
          <a:ln/>
        </p:spPr>
      </p:sp>
      <p:sp>
        <p:nvSpPr>
          <p:cNvPr id="21" name="Text 19"/>
          <p:cNvSpPr/>
          <p:nvPr/>
        </p:nvSpPr>
        <p:spPr>
          <a:xfrm>
            <a:off x="941844" y="6634282"/>
            <a:ext cx="194429" cy="31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2182178" y="6530459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Deployment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2182178" y="6979801"/>
            <a:ext cx="1172087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the web application using Streamlit/Heroku, integrate the app with the database and recommendation engine.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17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Real-World Impact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5416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Testimonials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"Lost 20 lbs by avoiding hidden sugars!"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854166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User Testimonials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"Found allergy-safe snacks easily!"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854166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Planet Impact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10K users save 50,000 kg CO₂ monthly!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701"/>
            <a:ext cx="7918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Roadmap: What's Next?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9775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7579" y="2958108"/>
            <a:ext cx="3002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Wearable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587579" y="3448526"/>
            <a:ext cx="555748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Sync with fitness trackers to personalize recommendations based on activity levels and calorie burn.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299775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79011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Recipe Suggestions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279011" y="3448526"/>
            <a:ext cx="5557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recipes based on recommended products to inspire healthy and delicious meals.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5732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87579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Gamification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87579" y="5708094"/>
            <a:ext cx="55574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Reward users for making healthy and sustainable choices, fostering positive engagement.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25732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79011" y="5217676"/>
            <a:ext cx="35523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 Supermarket Scanner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279011" y="5708094"/>
            <a:ext cx="55575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your phone camera to instantly see NutriWeb ratings for products in the supermarket.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2025-02-03T22:03:13Z</dcterms:created>
  <dcterms:modified xsi:type="dcterms:W3CDTF">2025-02-03T22:03:13Z</dcterms:modified>
</cp:coreProperties>
</file>